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80" r:id="rId4"/>
    <p:sldId id="281" r:id="rId5"/>
    <p:sldId id="282" r:id="rId6"/>
    <p:sldId id="285" r:id="rId7"/>
    <p:sldId id="284" r:id="rId8"/>
    <p:sldId id="283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286" r:id="rId19"/>
    <p:sldId id="287" r:id="rId20"/>
    <p:sldId id="288" r:id="rId21"/>
    <p:sldId id="289" r:id="rId22"/>
    <p:sldId id="290" r:id="rId23"/>
    <p:sldId id="291" r:id="rId24"/>
    <p:sldId id="278" r:id="rId25"/>
    <p:sldId id="279" r:id="rId26"/>
    <p:sldId id="292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powershell.sqlpass.org/" TargetMode="External"/><Relationship Id="rId7" Type="http://schemas.openxmlformats.org/officeDocument/2006/relationships/hyperlink" Target="http://github.com/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?q=#PowerShell&amp;src=typd" TargetMode="External"/><Relationship Id="rId11" Type="http://schemas.openxmlformats.org/officeDocument/2006/relationships/hyperlink" Target="http://slack.poshcode.org/" TargetMode="External"/><Relationship Id="rId5" Type="http://schemas.openxmlformats.org/officeDocument/2006/relationships/hyperlink" Target="http://mspsug.com/" TargetMode="External"/><Relationship Id="rId10" Type="http://schemas.openxmlformats.org/officeDocument/2006/relationships/hyperlink" Target="http://sqlps.io/vote" TargetMode="External"/><Relationship Id="rId4" Type="http://schemas.openxmlformats.org/officeDocument/2006/relationships/hyperlink" Target="http://www.microsoftvirtualacademy.com/" TargetMode="External"/><Relationship Id="rId9" Type="http://schemas.openxmlformats.org/officeDocument/2006/relationships/hyperlink" Target="https://github.com/PoshCode/PowerShellPracticeAndStyl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No-Nonsense Beginner’s Guide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550" y="1981200"/>
            <a:ext cx="3514350" cy="4144963"/>
          </a:xfrm>
        </p:spPr>
      </p:pic>
    </p:spTree>
    <p:extLst>
      <p:ext uri="{BB962C8B-B14F-4D97-AF65-F5344CB8AC3E}">
        <p14:creationId xmlns:p14="http://schemas.microsoft.com/office/powerpoint/2010/main" val="81966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44" y="2191777"/>
            <a:ext cx="4304762" cy="3723809"/>
          </a:xfrm>
        </p:spPr>
      </p:pic>
    </p:spTree>
    <p:extLst>
      <p:ext uri="{BB962C8B-B14F-4D97-AF65-F5344CB8AC3E}">
        <p14:creationId xmlns:p14="http://schemas.microsoft.com/office/powerpoint/2010/main" val="124354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3587179"/>
            <a:ext cx="7556500" cy="933005"/>
          </a:xfrm>
        </p:spPr>
      </p:pic>
    </p:spTree>
    <p:extLst>
      <p:ext uri="{BB962C8B-B14F-4D97-AF65-F5344CB8AC3E}">
        <p14:creationId xmlns:p14="http://schemas.microsoft.com/office/powerpoint/2010/main" val="14821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PowerShell to the Taskbar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53" y="2848919"/>
            <a:ext cx="5657143" cy="2409524"/>
          </a:xfrm>
        </p:spPr>
      </p:pic>
    </p:spTree>
    <p:extLst>
      <p:ext uri="{BB962C8B-B14F-4D97-AF65-F5344CB8AC3E}">
        <p14:creationId xmlns:p14="http://schemas.microsoft.com/office/powerpoint/2010/main" val="350048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Taskbar Shortcut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010" y="2139396"/>
            <a:ext cx="2971429" cy="3828571"/>
          </a:xfrm>
        </p:spPr>
      </p:pic>
    </p:spTree>
    <p:extLst>
      <p:ext uri="{BB962C8B-B14F-4D97-AF65-F5344CB8AC3E}">
        <p14:creationId xmlns:p14="http://schemas.microsoft.com/office/powerpoint/2010/main" val="46218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 always run as Administrator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734" y="1981200"/>
            <a:ext cx="3233982" cy="4144963"/>
          </a:xfrm>
        </p:spPr>
      </p:pic>
    </p:spTree>
    <p:extLst>
      <p:ext uri="{BB962C8B-B14F-4D97-AF65-F5344CB8AC3E}">
        <p14:creationId xmlns:p14="http://schemas.microsoft.com/office/powerpoint/2010/main" val="109145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Policy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514" y="1314995"/>
            <a:ext cx="5369540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Execution Policy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7" y="2917371"/>
            <a:ext cx="8500061" cy="1167645"/>
          </a:xfrm>
        </p:spPr>
      </p:pic>
    </p:spTree>
    <p:extLst>
      <p:ext uri="{BB962C8B-B14F-4D97-AF65-F5344CB8AC3E}">
        <p14:creationId xmlns:p14="http://schemas.microsoft.com/office/powerpoint/2010/main" val="240121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SAPIEN Technologies MVP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5" y="1981200"/>
            <a:ext cx="826851" cy="1295400"/>
          </a:xfrm>
          <a:prstGeom prst="rect">
            <a:avLst/>
          </a:prstGeom>
        </p:spPr>
      </p:pic>
      <p:pic>
        <p:nvPicPr>
          <p:cNvPr id="1026" name="Picture 2" descr="C:\Users\mrobbins\AppData\Local\Temp\SNAGHTML6c438c7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8" y="1865420"/>
            <a:ext cx="895475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is like the Microsoft Management Console (MMC)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35" y="1981200"/>
            <a:ext cx="541878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Snap-ins (and Modules) extend its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18" y="1981200"/>
            <a:ext cx="589201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73098" cy="1116106"/>
          </a:xfrm>
        </p:spPr>
        <p:txBody>
          <a:bodyPr/>
          <a:lstStyle/>
          <a:p>
            <a:r>
              <a:rPr lang="en-US" dirty="0"/>
              <a:t>Install the SQL PowerShell Module (Old)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14" y="1600200"/>
            <a:ext cx="5526617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78" y="484094"/>
            <a:ext cx="8809022" cy="1116106"/>
          </a:xfrm>
        </p:spPr>
        <p:txBody>
          <a:bodyPr/>
          <a:lstStyle/>
          <a:p>
            <a:r>
              <a:rPr lang="en-US" dirty="0"/>
              <a:t>Install the SQL PowerShell Module (New)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03" y="1332243"/>
            <a:ext cx="5654372" cy="48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New-Book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/>
          </a:p>
          <a:p>
            <a:r>
              <a:rPr lang="en-US" dirty="0">
                <a:hlinkClick r:id="rId3"/>
              </a:rPr>
              <a:t>PowerShell Virtual Chapter of SQL PASS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5"/>
              </a:rPr>
              <a:t>User Groups</a:t>
            </a:r>
            <a:endParaRPr lang="en-US" dirty="0"/>
          </a:p>
          <a:p>
            <a:r>
              <a:rPr lang="en-US" dirty="0">
                <a:hlinkClick r:id="rId6"/>
              </a:rPr>
              <a:t>Twitter</a:t>
            </a:r>
            <a:endParaRPr lang="en-US" dirty="0"/>
          </a:p>
          <a:p>
            <a:r>
              <a:rPr lang="en-US" dirty="0">
                <a:hlinkClick r:id="rId7"/>
              </a:rPr>
              <a:t>GitHub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8"/>
              </a:rPr>
              <a:t>Blogs</a:t>
            </a:r>
            <a:endParaRPr lang="en-US" dirty="0"/>
          </a:p>
          <a:p>
            <a:r>
              <a:rPr lang="en-US" dirty="0">
                <a:hlinkClick r:id="rId9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10"/>
              </a:rPr>
              <a:t>Trello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11"/>
              </a:rPr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9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56269" cy="4140200"/>
          </a:xfrm>
        </p:spPr>
        <p:txBody>
          <a:bodyPr/>
          <a:lstStyle/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mikefrobbins.com</a:t>
            </a:r>
            <a:r>
              <a:rPr lang="en-US" dirty="0"/>
              <a:t> (or MrPowerShell.com)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mikefrobbins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www.linkedin.com/in/mikefrobbins</a:t>
            </a:r>
            <a:endParaRPr lang="en-US" dirty="0"/>
          </a:p>
          <a:p>
            <a:r>
              <a:rPr lang="en-US" dirty="0"/>
              <a:t>E-Mail: See </a:t>
            </a:r>
            <a:r>
              <a:rPr lang="en-US" dirty="0">
                <a:hlinkClick r:id="rId5"/>
              </a:rPr>
              <a:t>mikefrobbins.com/about/</a:t>
            </a:r>
            <a:endParaRPr lang="en-US" dirty="0"/>
          </a:p>
          <a:p>
            <a:r>
              <a:rPr lang="en-US" dirty="0"/>
              <a:t>User Group: </a:t>
            </a:r>
            <a:r>
              <a:rPr lang="en-US" dirty="0">
                <a:hlinkClick r:id="rId6"/>
              </a:rPr>
              <a:t>mspsug.com</a:t>
            </a:r>
            <a:r>
              <a:rPr lang="en-US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2" y="2422990"/>
            <a:ext cx="1467522" cy="1467522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487" y="1985963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87" y="4344988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7230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Best Practices</a:t>
            </a:r>
          </a:p>
          <a:p>
            <a:r>
              <a:rPr lang="en-US" dirty="0"/>
              <a:t>SQL Server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582152" cy="1116106"/>
          </a:xfrm>
        </p:spPr>
        <p:txBody>
          <a:bodyPr/>
          <a:lstStyle/>
          <a:p>
            <a:r>
              <a:rPr lang="en-US" dirty="0"/>
              <a:t>Supported PowerShell Versions by 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4" y="1183735"/>
            <a:ext cx="7980952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2048151"/>
            <a:ext cx="5486400" cy="41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8, Windows 8.1, Server 2012, &amp; Server 2012 R2</a:t>
            </a:r>
          </a:p>
          <a:p>
            <a:pPr lvl="1"/>
            <a:r>
              <a:rPr lang="en-US" dirty="0"/>
              <a:t>Accessed from the Start screen: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98" y="2419793"/>
            <a:ext cx="6819916" cy="28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59" y="484094"/>
            <a:ext cx="8727541" cy="1116106"/>
          </a:xfrm>
        </p:spPr>
        <p:txBody>
          <a:bodyPr/>
          <a:lstStyle/>
          <a:p>
            <a:r>
              <a:rPr lang="en-US" dirty="0"/>
              <a:t>Where do I find PowerShell?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525963"/>
          </a:xfrm>
        </p:spPr>
        <p:txBody>
          <a:bodyPr/>
          <a:lstStyle/>
          <a:p>
            <a:r>
              <a:rPr lang="en-US" dirty="0"/>
              <a:t>Windows 7 / Server 2008 R2 and Prior OS’s</a:t>
            </a:r>
          </a:p>
          <a:p>
            <a:pPr lvl="1"/>
            <a:r>
              <a:rPr lang="en-US" dirty="0"/>
              <a:t>Start &gt; All Programs &gt; Accessories &gt; Windows PowerShell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1" y="2385907"/>
            <a:ext cx="3459451" cy="366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3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PowerShell?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058" y="2482253"/>
            <a:ext cx="6657143" cy="1047619"/>
          </a:xfrm>
        </p:spPr>
      </p:pic>
    </p:spTree>
    <p:extLst>
      <p:ext uri="{BB962C8B-B14F-4D97-AF65-F5344CB8AC3E}">
        <p14:creationId xmlns:p14="http://schemas.microsoft.com/office/powerpoint/2010/main" val="14867585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2118</TotalTime>
  <Words>411</Words>
  <Application>Microsoft Office PowerPoint</Application>
  <PresentationFormat>On-screen Show (4:3)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Consolas</vt:lpstr>
      <vt:lpstr>Rockwell</vt:lpstr>
      <vt:lpstr>Wingdings</vt:lpstr>
      <vt:lpstr>Advantage</vt:lpstr>
      <vt:lpstr>PowerShell 101</vt:lpstr>
      <vt:lpstr>Get-Help –Name ‘about_Presenter’</vt:lpstr>
      <vt:lpstr>Write-Output ‘Questions for Audience’</vt:lpstr>
      <vt:lpstr>Set-Content ‘Information to Cover’</vt:lpstr>
      <vt:lpstr>Supported PowerShell Versions by OS</vt:lpstr>
      <vt:lpstr>Where do I find PowerShell?</vt:lpstr>
      <vt:lpstr>Where do I find PowerShell?</vt:lpstr>
      <vt:lpstr>Where do I find PowerShell?</vt:lpstr>
      <vt:lpstr>How do I start PowerShell?</vt:lpstr>
      <vt:lpstr>How do I start PowerShell?</vt:lpstr>
      <vt:lpstr>How do I start PowerShell?</vt:lpstr>
      <vt:lpstr>How do I start PowerShell?</vt:lpstr>
      <vt:lpstr>Pin PowerShell to the Taskbar</vt:lpstr>
      <vt:lpstr>Modify the Taskbar Shortcut</vt:lpstr>
      <vt:lpstr>Set to always run as Administrator</vt:lpstr>
      <vt:lpstr>Execution Policy</vt:lpstr>
      <vt:lpstr>Set the Execution Policy</vt:lpstr>
      <vt:lpstr>Background Information</vt:lpstr>
      <vt:lpstr>How Do I Figure Out What the Commands Are?</vt:lpstr>
      <vt:lpstr>PowerShell is like the Microsoft Management Console (MMC)</vt:lpstr>
      <vt:lpstr>Snap-ins (and Modules) extend its functionality</vt:lpstr>
      <vt:lpstr>Install the SQL PowerShell Module (Old)</vt:lpstr>
      <vt:lpstr>Install the SQL PowerShell Module (New)</vt:lpstr>
      <vt:lpstr>Start-Process ‘Demo’</vt:lpstr>
      <vt:lpstr>New-Book –Name ‘PowerShell 101’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174</cp:revision>
  <dcterms:created xsi:type="dcterms:W3CDTF">2015-04-24T20:45:20Z</dcterms:created>
  <dcterms:modified xsi:type="dcterms:W3CDTF">2017-03-18T10:35:21Z</dcterms:modified>
</cp:coreProperties>
</file>